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56B160C-1DD4-4528-B662-12DE6C7B8FE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65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70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66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52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37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07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52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3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6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41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160C-1DD4-4528-B662-12DE6C7B8FE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16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56B160C-1DD4-4528-B662-12DE6C7B8FE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EAE058B-D682-4D24-9C96-4E141E833A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90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 Кляксы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581127"/>
            <a:ext cx="6400800" cy="1842049"/>
          </a:xfrm>
        </p:spPr>
        <p:txBody>
          <a:bodyPr/>
          <a:lstStyle/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Киреева Л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.Е.</a:t>
            </a:r>
          </a:p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Педагог-психолог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№40 г. Шахты</a:t>
            </a:r>
          </a:p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 l="40446" b="40238"/>
          <a:stretch>
            <a:fillRect/>
          </a:stretch>
        </p:blipFill>
        <p:spPr bwMode="auto">
          <a:xfrm>
            <a:off x="2214546" y="1785926"/>
            <a:ext cx="4357718" cy="453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tretch>
            <a:fillRect/>
          </a:stretch>
        </p:blipFill>
        <p:spPr bwMode="auto">
          <a:xfrm>
            <a:off x="2679008" y="2286000"/>
            <a:ext cx="3468483" cy="402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69710" y="3156385"/>
            <a:ext cx="1887080" cy="228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071546"/>
            <a:ext cx="542928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241099" y="3486832"/>
            <a:ext cx="2344302" cy="162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494577" y="2286000"/>
            <a:ext cx="3837345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633026" y="3447041"/>
            <a:ext cx="1560447" cy="1700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785926"/>
            <a:ext cx="392909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Гатанова</a:t>
            </a:r>
            <a: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Н. В., </a:t>
            </a:r>
            <a:r>
              <a:rPr lang="ru-RU" sz="1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Тунина</a:t>
            </a:r>
            <a: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Е.Г.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 МЕЛКУЮ МОТОРИКУ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Серия «Мой первый учебник»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СПб.: Издательство «Питер», 2000. 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Педагогам и родителям: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упражнение развивает у детей интуицию, чувствительность к пространственным отношениям. Если ребёнок не сможет сразу дать ответ, назовите нескольких зверей, среди которых будет и тот, что спрятан в кляксе. Пусть это будет небольшой подсказкой вашему ребёнку.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Детям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В каждой кляксе спрятался какой-то зверь. Или не зверь…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Не спеши. Всмотрись внимательно, кого напоминает каждая из клякс.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Какие звери спрятались в них?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2592" b="58403"/>
          <a:stretch>
            <a:fillRect/>
          </a:stretch>
        </p:blipFill>
        <p:spPr bwMode="auto">
          <a:xfrm>
            <a:off x="1714480" y="1428736"/>
            <a:ext cx="550072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607804" y="2286000"/>
            <a:ext cx="361089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607804" y="2286000"/>
            <a:ext cx="361089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947162" y="3434778"/>
            <a:ext cx="2932176" cy="172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956306" y="3587178"/>
            <a:ext cx="2913888" cy="1420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928802"/>
            <a:ext cx="35719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127</TotalTime>
  <Words>160</Words>
  <Application>Microsoft Office PowerPoint</Application>
  <PresentationFormat>Экран (4:3)</PresentationFormat>
  <Paragraphs>31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Calibri</vt:lpstr>
      <vt:lpstr>Tw Cen MT</vt:lpstr>
      <vt:lpstr>Tw Cen MT Condensed</vt:lpstr>
      <vt:lpstr>Wingdings 3</vt:lpstr>
      <vt:lpstr>Интеграл</vt:lpstr>
      <vt:lpstr>Внимание Кляксы</vt:lpstr>
      <vt:lpstr>Педагогам и родителям:</vt:lpstr>
      <vt:lpstr>Детям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Кто это?</vt:lpstr>
      <vt:lpstr>Источник: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Log</dc:creator>
  <cp:lastModifiedBy>рпа</cp:lastModifiedBy>
  <cp:revision>15</cp:revision>
  <dcterms:created xsi:type="dcterms:W3CDTF">2010-12-04T07:29:33Z</dcterms:created>
  <dcterms:modified xsi:type="dcterms:W3CDTF">2020-12-21T13:38:42Z</dcterms:modified>
</cp:coreProperties>
</file>